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DFA4F20-2D12-4EAD-B3F5-6A5E879FEC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FFF9A8A-37E6-431D-A58F-9E1AF84A2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4A84F67-59BB-43C6-9E96-C87E9D889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3920204-D875-4630-A5C7-9A4B224CB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8E916AD-11E4-4629-8398-690C61ED2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34797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9819AD2-7A14-49F6-A992-F88073733B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1EB9019-21FA-4D5A-A95C-67D006D90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BC7076-B27D-4200-907D-E73FE74B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1035FAE-1900-4ED7-ABCE-691112FC8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1E7B7-3A85-4A07-A7D1-6308DE399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31099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1AEA22E1-4A0E-4953-B8AE-EE8190ABCF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A87D09C-1FF5-4CE6-B598-7EAB40644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5906D03-F9D0-47F9-A14F-858AD81C7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DD688DC-5E88-41A5-BEEB-2807A8CD6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BCE1C7-5E3F-4916-BFC4-C0992234D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241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A038AAA-2849-422E-8931-F77C055D9D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1FABF4D-FEDC-4738-863F-138F32A37B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A963C0-10C7-4EC0-8B4A-956DD7D60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42269B6-3E0A-4B0A-BC56-1E2D5C6019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22CFDF8-EA79-43B3-BACB-29A022ADB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8562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61CD9-4083-45B1-8131-BCB38967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DCBFB10-DB9C-4BE3-BCEA-240B9E1B36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22BFB5D-8D42-46AC-ADE0-820167103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2BBEBA9-9742-4DC5-823D-66F03ABD5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D8CBFC1-99C6-4E0D-8720-AE1CAD1736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067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C4CCC8E-275C-4D4A-9B63-771DF538F4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0B05D9-C978-4C66-A08F-D8CA108F176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105109B-6581-42FA-8EB8-779738897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AFC5A7-D968-43E4-89EC-605B812644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472BC77-D2AB-4EA4-8294-485358BFB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7FE2878-D9E6-4175-BF70-6F544109A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4262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C72BD3-39D6-4816-8A9F-80FF3AE7A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9017436-0136-4060-8747-2207A3F7E7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317A16B-9A4D-4B54-B108-FE8AB3E8E5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FBF794F-92E1-4BA3-9BA8-7F742532FE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C72867E2-E05C-45C5-90EB-0AAF4E05A50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3C7FC8DF-5A71-4EBB-B067-6A4CFE9D0A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131C679F-3518-419B-A563-A3874AA3A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A3FF221-EABB-4CDA-BC20-FE2E52765C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2489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58C9C3-CC98-4E02-8BDE-12A96D5A57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DB585F0-5EC6-4A24-98B7-EC1064C449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495E66-6421-4CE7-8CB1-22ED09DD3A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A9277B7F-A326-4084-8FB4-885088A59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1890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A1A882-24A3-456B-846C-BE989B321E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9BC6CD0-3C79-46E0-9ABF-B84DDAF2B6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E4C25E3-2653-4A34-AC8A-D2E88B373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877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7B0860-057B-4A44-8519-4FAFF54F52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9D161FE-FF05-445D-ABAC-9B956CB47D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EE61A5-CAF4-4D11-86E3-4ED30C247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2EC8F8B-4B80-4D20-9F31-C313F449D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8055BA-C975-43BE-970F-F441DDC4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C585362-D898-47FA-AA21-E85C9FF0A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30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66BA4AA-AADB-4FDB-BA6A-C6D02AD197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45797BA-038F-47B3-9CBC-B191853A25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AFE558D-08DA-46E9-934F-EBA224B392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39C2EB6A-A9BE-49D6-BB20-3D9CE1EC8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DCE8A8-5C2D-4479-8871-C238AB0DC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E719EB5-D32E-43AB-AB65-494869736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233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7F621153-A52B-439D-93B0-CC92EB06E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0707046-3CE2-45CD-8E72-EC5604B0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7BE4565-DC92-4768-AF2F-573F92116A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523977-AA71-4A16-B76B-58DE2AD8038E}" type="datetimeFigureOut">
              <a:rPr lang="fr-FR" smtClean="0"/>
              <a:t>09/07/2022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80C797-F889-45F3-AE9B-D23ADACCC6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AFE68A5-729B-42B4-9D6A-100EBD4E86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1B68E2-F057-43EB-BBBF-A527E4B75A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418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-oaJmgm8hs4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715B47DA-3495-4A27-87F0-0D77455C26A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48EB3A08-3FBA-459D-8F15-DA1FB05FED0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94513" y="117034"/>
            <a:ext cx="6796939" cy="1065437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192CBA95-43D7-4866-9685-5867CF08F0F0}"/>
              </a:ext>
            </a:extLst>
          </p:cNvPr>
          <p:cNvSpPr txBox="1"/>
          <p:nvPr/>
        </p:nvSpPr>
        <p:spPr>
          <a:xfrm>
            <a:off x="1" y="1446410"/>
            <a:ext cx="4628094" cy="4170372"/>
          </a:xfrm>
          <a:prstGeom prst="rect">
            <a:avLst/>
          </a:prstGeom>
          <a:solidFill>
            <a:srgbClr val="F2F2F2">
              <a:alpha val="50196"/>
            </a:srgbClr>
          </a:solidFill>
        </p:spPr>
        <p:txBody>
          <a:bodyPr wrap="square" rtlCol="0">
            <a:spAutoFit/>
          </a:bodyPr>
          <a:lstStyle/>
          <a:p>
            <a:pPr algn="ctr"/>
            <a:endParaRPr lang="fr-FR" sz="4500" b="1" dirty="0"/>
          </a:p>
          <a:p>
            <a:pPr algn="ctr"/>
            <a:r>
              <a:rPr lang="fr-FR" sz="4500" b="1" dirty="0"/>
              <a:t>Engineering </a:t>
            </a:r>
          </a:p>
          <a:p>
            <a:pPr algn="ctr"/>
            <a:r>
              <a:rPr lang="fr-FR" sz="4500" b="1" dirty="0"/>
              <a:t>Mini-MOOC</a:t>
            </a:r>
            <a:endParaRPr lang="fr-FR" sz="4500" i="1" dirty="0"/>
          </a:p>
          <a:p>
            <a:pPr algn="ctr"/>
            <a:endParaRPr lang="fr-FR" sz="4500" b="1" i="1" dirty="0"/>
          </a:p>
          <a:p>
            <a:pPr algn="ctr"/>
            <a:r>
              <a:rPr lang="fr-FR" sz="3500" b="1" dirty="0"/>
              <a:t>Fly me to the Moon</a:t>
            </a:r>
          </a:p>
          <a:p>
            <a:pPr algn="ctr"/>
            <a:endParaRPr lang="fr-FR" sz="2500" b="1" dirty="0"/>
          </a:p>
          <a:p>
            <a:pPr algn="ctr"/>
            <a:endParaRPr lang="fr-FR" sz="2500" b="1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8A8C792-EE73-4E38-9853-0391DDDE3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8094" y="1446411"/>
            <a:ext cx="7563906" cy="417037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0C29CC0-005B-10F6-F35F-BD2BA1C09C88}"/>
              </a:ext>
            </a:extLst>
          </p:cNvPr>
          <p:cNvSpPr/>
          <p:nvPr/>
        </p:nvSpPr>
        <p:spPr>
          <a:xfrm>
            <a:off x="0" y="6371634"/>
            <a:ext cx="12192000" cy="4863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5878C9E7-96CD-215E-060E-F8D821147118}"/>
              </a:ext>
            </a:extLst>
          </p:cNvPr>
          <p:cNvSpPr txBox="1"/>
          <p:nvPr/>
        </p:nvSpPr>
        <p:spPr>
          <a:xfrm>
            <a:off x="0" y="6436414"/>
            <a:ext cx="106157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i="1" dirty="0">
                <a:solidFill>
                  <a:schemeClr val="bg1"/>
                </a:solidFill>
                <a:effectLst/>
              </a:rPr>
              <a:t>Authors : Anne CHIAMA, Frédéric GUILLERAY, Marine ROBINI, </a:t>
            </a:r>
            <a:r>
              <a:rPr lang="en-GB" sz="1800" b="1" i="1" dirty="0" err="1">
                <a:solidFill>
                  <a:schemeClr val="bg1"/>
                </a:solidFill>
                <a:effectLst/>
              </a:rPr>
              <a:t>Ervan</a:t>
            </a:r>
            <a:r>
              <a:rPr lang="en-GB" sz="1800" b="1" i="1" dirty="0">
                <a:solidFill>
                  <a:schemeClr val="bg1"/>
                </a:solidFill>
                <a:effectLst/>
              </a:rPr>
              <a:t> ROUSSEL (France).</a:t>
            </a:r>
            <a:endParaRPr lang="fr-FR" sz="2400" b="1" i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0A41B42-1179-E556-7F47-1C233638B7D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44059" y="6408111"/>
            <a:ext cx="1225131" cy="428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17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955F8BD7-15CD-464E-8C3D-9929798175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3008" y="1245292"/>
            <a:ext cx="9161779" cy="5332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655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47D297D3-5D9A-4AE4-BCBA-01C8D3C9AD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245" y="1667274"/>
            <a:ext cx="10653510" cy="3554093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D9B68F81-E8A2-45CF-A337-E2E19FBF555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3545"/>
            <a:ext cx="4192573" cy="90568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26CD808-DA67-4DD5-9930-7793D453CAE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634818" y="43545"/>
            <a:ext cx="1818232" cy="1053718"/>
          </a:xfrm>
          <a:prstGeom prst="rect">
            <a:avLst/>
          </a:prstGeom>
          <a:noFill/>
          <a:ln>
            <a:noFill/>
            <a:prstDash/>
          </a:ln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8F6DE7B-FB6F-43D6-93FC-59FA1896DBD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8192" y="0"/>
            <a:ext cx="2082891" cy="110145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Connecteur droit 8">
            <a:extLst>
              <a:ext uri="{FF2B5EF4-FFF2-40B4-BE49-F238E27FC236}">
                <a16:creationId xmlns:a16="http://schemas.microsoft.com/office/drawing/2014/main" id="{9E8B2460-B77F-4B06-A952-2813E2C8FA93}"/>
              </a:ext>
            </a:extLst>
          </p:cNvPr>
          <p:cNvCxnSpPr/>
          <p:nvPr/>
        </p:nvCxnSpPr>
        <p:spPr>
          <a:xfrm>
            <a:off x="0" y="1097263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>
            <a:extLst>
              <a:ext uri="{FF2B5EF4-FFF2-40B4-BE49-F238E27FC236}">
                <a16:creationId xmlns:a16="http://schemas.microsoft.com/office/drawing/2014/main" id="{102E5F2B-67F8-4FBF-A4A8-0E5C36C91E7C}"/>
              </a:ext>
            </a:extLst>
          </p:cNvPr>
          <p:cNvSpPr txBox="1"/>
          <p:nvPr/>
        </p:nvSpPr>
        <p:spPr>
          <a:xfrm>
            <a:off x="9586818" y="183568"/>
            <a:ext cx="2376797" cy="7736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FR" sz="1400" b="1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Erasmus+ Programme Partnership – Project n°2019-1-SE01-KA201-060604</a:t>
            </a:r>
            <a:endParaRPr lang="fr-FR" sz="1400" i="1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0752197F-7E65-4AC5-9525-D2820C94FEFE}"/>
              </a:ext>
            </a:extLst>
          </p:cNvPr>
          <p:cNvSpPr txBox="1"/>
          <p:nvPr/>
        </p:nvSpPr>
        <p:spPr>
          <a:xfrm>
            <a:off x="0" y="1105270"/>
            <a:ext cx="12192000" cy="553998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fr-FR" sz="3000" b="1" dirty="0">
                <a:solidFill>
                  <a:schemeClr val="bg1"/>
                </a:solidFill>
              </a:rPr>
              <a:t>2. How </a:t>
            </a:r>
            <a:r>
              <a:rPr lang="fr-FR" sz="3000" b="1" dirty="0" err="1">
                <a:solidFill>
                  <a:schemeClr val="bg1"/>
                </a:solidFill>
              </a:rPr>
              <a:t>did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we</a:t>
            </a:r>
            <a:r>
              <a:rPr lang="fr-FR" sz="3000" b="1" dirty="0">
                <a:solidFill>
                  <a:schemeClr val="bg1"/>
                </a:solidFill>
              </a:rPr>
              <a:t> </a:t>
            </a:r>
            <a:r>
              <a:rPr lang="fr-FR" sz="3000" b="1" dirty="0" err="1">
                <a:solidFill>
                  <a:schemeClr val="bg1"/>
                </a:solidFill>
              </a:rPr>
              <a:t>get</a:t>
            </a:r>
            <a:r>
              <a:rPr lang="fr-FR" sz="3000" b="1" dirty="0">
                <a:solidFill>
                  <a:schemeClr val="bg1"/>
                </a:solidFill>
              </a:rPr>
              <a:t> to the Moon ? (explore)</a:t>
            </a:r>
            <a:r>
              <a:rPr lang="fr-FR" sz="20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3B3A80C7-28F8-46B5-9E56-56F69361DA51}"/>
              </a:ext>
            </a:extLst>
          </p:cNvPr>
          <p:cNvSpPr txBox="1"/>
          <p:nvPr/>
        </p:nvSpPr>
        <p:spPr>
          <a:xfrm>
            <a:off x="0" y="5332933"/>
            <a:ext cx="12192000" cy="1552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ca-ES" sz="2400" spc="-35" dirty="0">
                <a:solidFill>
                  <a:srgbClr val="1F2245"/>
                </a:solidFill>
                <a:effectLst/>
                <a:latin typeface="Hind Medium" panose="02000000000000000000" pitchFamily="2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Instructions for the task</a:t>
            </a:r>
            <a:endParaRPr lang="fr-FR" sz="2400" spc="-35" dirty="0">
              <a:solidFill>
                <a:srgbClr val="1F2245"/>
              </a:solidFill>
              <a:effectLst/>
              <a:latin typeface="Hind Medium" panose="02000000000000000000" pitchFamily="2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Make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diagram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showing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three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ways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Moon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imagined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engineers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one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indicate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implied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engineering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technological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ES" sz="1800" spc="-35" dirty="0" err="1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level</a:t>
            </a:r>
            <a:r>
              <a:rPr lang="es-ES" sz="1800" spc="-35" dirty="0">
                <a:solidFill>
                  <a:srgbClr val="000000"/>
                </a:solidFill>
                <a:effectLst/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US" dirty="0">
                <a:hlinkClick r:id="rId6"/>
              </a:rPr>
              <a:t>How Apollo 11 made it to the Moon and back – YouTube</a:t>
            </a:r>
            <a:endParaRPr lang="fr-FR" sz="1800" spc="-35" dirty="0">
              <a:solidFill>
                <a:srgbClr val="000000"/>
              </a:solidFill>
              <a:effectLst/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28022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612</TotalTime>
  <Words>103</Words>
  <Application>Microsoft Office PowerPoint</Application>
  <PresentationFormat>Grand écran</PresentationFormat>
  <Paragraphs>12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Hind Medium</vt:lpstr>
      <vt:lpstr>Open Sans</vt:lpstr>
      <vt:lpstr>Times New Roman</vt:lpstr>
      <vt:lpstr>Thème Office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Fred guilleray</dc:creator>
  <cp:lastModifiedBy>Fred guilleray</cp:lastModifiedBy>
  <cp:revision>19</cp:revision>
  <dcterms:created xsi:type="dcterms:W3CDTF">2022-04-03T10:14:59Z</dcterms:created>
  <dcterms:modified xsi:type="dcterms:W3CDTF">2022-07-09T12:09:31Z</dcterms:modified>
</cp:coreProperties>
</file>