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7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A4F20-2D12-4EAD-B3F5-6A5E879FE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FF9A8A-37E6-431D-A58F-9E1AF84A2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A84F67-59BB-43C6-9E96-C87E9D889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920204-D875-4630-A5C7-9A4B224C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E916AD-11E4-4629-8398-690C61ED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79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819AD2-7A14-49F6-A992-F88073733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EB9019-21FA-4D5A-A95C-67D006D90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BC7076-B27D-4200-907D-E73FE74B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035FAE-1900-4ED7-ABCE-691112FC8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51E7B7-3A85-4A07-A7D1-6308DE399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09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AEA22E1-4A0E-4953-B8AE-EE8190ABC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A87D09C-1FF5-4CE6-B598-7EAB40644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906D03-F9D0-47F9-A14F-858AD81C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D688DC-5E88-41A5-BEEB-2807A8CD6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BCE1C7-5E3F-4916-BFC4-C0992234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24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038AAA-2849-422E-8931-F77C055D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FABF4D-FEDC-4738-863F-138F32A37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A963C0-10C7-4EC0-8B4A-956DD7D60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2269B6-3E0A-4B0A-BC56-1E2D5C60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2CFDF8-EA79-43B3-BACB-29A022ADB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56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061CD9-4083-45B1-8131-BCB38967E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CBFB10-DB9C-4BE3-BCEA-240B9E1B3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2BFB5D-8D42-46AC-ADE0-82016710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EBA9-9742-4DC5-823D-66F03ABD5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8CBFC1-99C6-4E0D-8720-AE1CAD17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67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CCC8E-275C-4D4A-9B63-771DF538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0B05D9-C978-4C66-A08F-D8CA108F1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05109B-6581-42FA-8EB8-779738897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AFC5A7-D968-43E4-89EC-605B8126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72BC77-D2AB-4EA4-8294-485358BF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FE2878-D9E6-4175-BF70-6F544109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26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C72BD3-39D6-4816-8A9F-80FF3AE7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017436-0136-4060-8747-2207A3F7E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17A16B-9A4D-4B54-B108-FE8AB3E8E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FBF794F-92E1-4BA3-9BA8-7F742532F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2867E2-E05C-45C5-90EB-0AAF4E05A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C7FC8DF-5A71-4EBB-B067-6A4CFE9D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31C679F-3518-419B-A563-A3874AA3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A3FF221-EABB-4CDA-BC20-FE2E52765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48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58C9C3-CC98-4E02-8BDE-12A96D5A5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DB585F0-5EC6-4A24-98B7-EC1064C44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495E66-6421-4CE7-8CB1-22ED09DD3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277B7F-A326-4084-8FB4-885088A59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89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FA1A882-24A3-456B-846C-BE989B32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9BC6CD0-3C79-46E0-9ABF-B84DDAF2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4C25E3-2653-4A34-AC8A-D2E88B373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77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B0860-057B-4A44-8519-4FAFF54F5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D161FE-FF05-445D-ABAC-9B956CB47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EE61A5-CAF4-4D11-86E3-4ED30C247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EC8F8B-4B80-4D20-9F31-C313F449D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8055BA-C975-43BE-970F-F441DDC4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585362-D898-47FA-AA21-E85C9FF0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0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6BA4AA-AADB-4FDB-BA6A-C6D02AD1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5797BA-038F-47B3-9CBC-B191853A2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FE558D-08DA-46E9-934F-EBA224B39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C2EB6A-A9BE-49D6-BB20-3D9CE1EC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DCE8A8-5C2D-4479-8871-C238AB0D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719EB5-D32E-43AB-AB65-494869736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33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F621153-A52B-439D-93B0-CC92EB06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707046-3CE2-45CD-8E72-EC5604B0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BE4565-DC92-4768-AF2F-573F92116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80C797-F889-45F3-AE9B-D23ADACCC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FE68A5-729B-42B4-9D6A-100EBD4E8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81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715B47DA-3495-4A27-87F0-0D77455C26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45"/>
            <a:ext cx="4192573" cy="90568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8EB3A08-3FBA-459D-8F15-DA1FB05FED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4513" y="117034"/>
            <a:ext cx="6796939" cy="106543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92CBA95-43D7-4866-9685-5867CF08F0F0}"/>
              </a:ext>
            </a:extLst>
          </p:cNvPr>
          <p:cNvSpPr txBox="1"/>
          <p:nvPr/>
        </p:nvSpPr>
        <p:spPr>
          <a:xfrm>
            <a:off x="1" y="1446410"/>
            <a:ext cx="4628094" cy="4170372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fr-FR" sz="4500" b="1" dirty="0"/>
          </a:p>
          <a:p>
            <a:pPr algn="ctr"/>
            <a:r>
              <a:rPr lang="fr-FR" sz="4500" b="1" dirty="0"/>
              <a:t>Engineering </a:t>
            </a:r>
          </a:p>
          <a:p>
            <a:pPr algn="ctr"/>
            <a:r>
              <a:rPr lang="fr-FR" sz="4500" b="1" dirty="0"/>
              <a:t>Mini-MOOC</a:t>
            </a:r>
            <a:endParaRPr lang="fr-FR" sz="4500" i="1" dirty="0"/>
          </a:p>
          <a:p>
            <a:pPr algn="ctr"/>
            <a:endParaRPr lang="fr-FR" sz="4500" b="1" i="1" dirty="0"/>
          </a:p>
          <a:p>
            <a:pPr algn="ctr"/>
            <a:r>
              <a:rPr lang="fr-FR" sz="3500" b="1" dirty="0"/>
              <a:t>Fly me to the Moon</a:t>
            </a:r>
          </a:p>
          <a:p>
            <a:pPr algn="ctr"/>
            <a:endParaRPr lang="fr-FR" sz="2500" b="1" dirty="0"/>
          </a:p>
          <a:p>
            <a:pPr algn="ctr"/>
            <a:endParaRPr lang="fr-FR" sz="25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A8C792-EE73-4E38-9853-0391DDDE3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094" y="1446411"/>
            <a:ext cx="7563906" cy="41703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AC8873-F36A-D5F3-C11B-FF1F80294BA5}"/>
              </a:ext>
            </a:extLst>
          </p:cNvPr>
          <p:cNvSpPr/>
          <p:nvPr/>
        </p:nvSpPr>
        <p:spPr>
          <a:xfrm>
            <a:off x="0" y="6371634"/>
            <a:ext cx="12192000" cy="486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47CE63-17FE-A599-22C7-4CCDDAB924A6}"/>
              </a:ext>
            </a:extLst>
          </p:cNvPr>
          <p:cNvSpPr txBox="1"/>
          <p:nvPr/>
        </p:nvSpPr>
        <p:spPr>
          <a:xfrm>
            <a:off x="0" y="6436414"/>
            <a:ext cx="10615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i="1" dirty="0">
                <a:solidFill>
                  <a:schemeClr val="bg1"/>
                </a:solidFill>
                <a:effectLst/>
              </a:rPr>
              <a:t>Authors : Anne CHIAMA, Frédéric GUILLERAY, Marine ROBINI, </a:t>
            </a:r>
            <a:r>
              <a:rPr lang="en-GB" sz="1800" b="1" i="1" dirty="0" err="1">
                <a:solidFill>
                  <a:schemeClr val="bg1"/>
                </a:solidFill>
                <a:effectLst/>
              </a:rPr>
              <a:t>Ervan</a:t>
            </a:r>
            <a:r>
              <a:rPr lang="en-GB" sz="1800" b="1" i="1" dirty="0">
                <a:solidFill>
                  <a:schemeClr val="bg1"/>
                </a:solidFill>
                <a:effectLst/>
              </a:rPr>
              <a:t> ROUSSEL (France).</a:t>
            </a:r>
            <a:endParaRPr lang="fr-FR" sz="24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6D4CA6C-20AD-10C8-91DF-009094AC1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4059" y="6408111"/>
            <a:ext cx="1225131" cy="42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7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9B68F81-E8A2-45CF-A337-E2E19FBF55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45"/>
            <a:ext cx="4192573" cy="9056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6CD808-DA67-4DD5-9930-7793D453CA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34818" y="43545"/>
            <a:ext cx="1818232" cy="105371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F6DE7B-FB6F-43D6-93FC-59FA1896DB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92" y="0"/>
            <a:ext cx="2082891" cy="1101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E8B2460-B77F-4B06-A952-2813E2C8FA93}"/>
              </a:ext>
            </a:extLst>
          </p:cNvPr>
          <p:cNvCxnSpPr/>
          <p:nvPr/>
        </p:nvCxnSpPr>
        <p:spPr>
          <a:xfrm>
            <a:off x="0" y="10972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02E5F2B-67F8-4FBF-A4A8-0E5C36C91E7C}"/>
              </a:ext>
            </a:extLst>
          </p:cNvPr>
          <p:cNvSpPr txBox="1"/>
          <p:nvPr/>
        </p:nvSpPr>
        <p:spPr>
          <a:xfrm>
            <a:off x="9586818" y="183568"/>
            <a:ext cx="2376797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Programme Partnership – Project n°2019-1-SE01-KA201-060604</a:t>
            </a:r>
            <a:endParaRPr lang="fr-FR" sz="1400" i="1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55F8BD7-15CD-464E-8C3D-992979817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008" y="1245292"/>
            <a:ext cx="9161779" cy="53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5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9B68F81-E8A2-45CF-A337-E2E19FBF55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45"/>
            <a:ext cx="4192573" cy="9056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6CD808-DA67-4DD5-9930-7793D453CA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34818" y="43545"/>
            <a:ext cx="1818232" cy="105371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F6DE7B-FB6F-43D6-93FC-59FA1896DB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92" y="0"/>
            <a:ext cx="2082891" cy="1101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E8B2460-B77F-4B06-A952-2813E2C8FA93}"/>
              </a:ext>
            </a:extLst>
          </p:cNvPr>
          <p:cNvCxnSpPr/>
          <p:nvPr/>
        </p:nvCxnSpPr>
        <p:spPr>
          <a:xfrm>
            <a:off x="0" y="10972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02E5F2B-67F8-4FBF-A4A8-0E5C36C91E7C}"/>
              </a:ext>
            </a:extLst>
          </p:cNvPr>
          <p:cNvSpPr txBox="1"/>
          <p:nvPr/>
        </p:nvSpPr>
        <p:spPr>
          <a:xfrm>
            <a:off x="9586818" y="183568"/>
            <a:ext cx="2376797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Programme Partnership – Project n°2019-1-SE01-KA201-060604</a:t>
            </a:r>
            <a:endParaRPr lang="fr-FR" sz="1400" i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52197F-7E65-4AC5-9525-D2820C94FEFE}"/>
              </a:ext>
            </a:extLst>
          </p:cNvPr>
          <p:cNvSpPr txBox="1"/>
          <p:nvPr/>
        </p:nvSpPr>
        <p:spPr>
          <a:xfrm>
            <a:off x="0" y="1105270"/>
            <a:ext cx="12192000" cy="55399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fr-FR" sz="3000" b="1" dirty="0">
                <a:solidFill>
                  <a:schemeClr val="bg1"/>
                </a:solidFill>
              </a:rPr>
              <a:t>4. Design </a:t>
            </a:r>
            <a:r>
              <a:rPr lang="fr-FR" sz="3000" b="1" dirty="0" err="1">
                <a:solidFill>
                  <a:schemeClr val="bg1"/>
                </a:solidFill>
              </a:rPr>
              <a:t>your</a:t>
            </a:r>
            <a:r>
              <a:rPr lang="fr-FR" sz="3000" b="1" dirty="0">
                <a:solidFill>
                  <a:schemeClr val="bg1"/>
                </a:solidFill>
              </a:rPr>
              <a:t> Moon camp (</a:t>
            </a:r>
            <a:r>
              <a:rPr lang="fr-FR" sz="3000" b="1" dirty="0" err="1">
                <a:solidFill>
                  <a:schemeClr val="bg1"/>
                </a:solidFill>
              </a:rPr>
              <a:t>extend</a:t>
            </a:r>
            <a:r>
              <a:rPr lang="fr-FR" sz="3000" b="1" dirty="0">
                <a:solidFill>
                  <a:schemeClr val="bg1"/>
                </a:solidFill>
              </a:rPr>
              <a:t>)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B3A80C7-28F8-46B5-9E56-56F69361DA51}"/>
              </a:ext>
            </a:extLst>
          </p:cNvPr>
          <p:cNvSpPr txBox="1"/>
          <p:nvPr/>
        </p:nvSpPr>
        <p:spPr>
          <a:xfrm>
            <a:off x="0" y="5332933"/>
            <a:ext cx="12192000" cy="1155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a-ES" sz="2400" spc="-35" dirty="0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Instructions for the task</a:t>
            </a:r>
            <a:endParaRPr lang="fr-FR" sz="2400" spc="-35" dirty="0">
              <a:solidFill>
                <a:srgbClr val="1F2245"/>
              </a:solidFill>
              <a:effectLst/>
              <a:latin typeface="Hind Medium" panose="02000000000000000000" pitchFamily="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perfect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Moon camp !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free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draw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want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want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explain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settlers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survive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fr-FR" sz="1800" spc="-35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8E8675A-6C53-4968-B37A-D9E19773B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41" y="1667274"/>
            <a:ext cx="10652718" cy="349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6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9B68F81-E8A2-45CF-A337-E2E19FBF55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45"/>
            <a:ext cx="4192573" cy="9056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6CD808-DA67-4DD5-9930-7793D453CA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34818" y="43545"/>
            <a:ext cx="1818232" cy="105371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F6DE7B-FB6F-43D6-93FC-59FA1896DB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92" y="0"/>
            <a:ext cx="2082891" cy="1101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E8B2460-B77F-4B06-A952-2813E2C8FA93}"/>
              </a:ext>
            </a:extLst>
          </p:cNvPr>
          <p:cNvCxnSpPr/>
          <p:nvPr/>
        </p:nvCxnSpPr>
        <p:spPr>
          <a:xfrm>
            <a:off x="0" y="10972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02E5F2B-67F8-4FBF-A4A8-0E5C36C91E7C}"/>
              </a:ext>
            </a:extLst>
          </p:cNvPr>
          <p:cNvSpPr txBox="1"/>
          <p:nvPr/>
        </p:nvSpPr>
        <p:spPr>
          <a:xfrm>
            <a:off x="9586818" y="183568"/>
            <a:ext cx="2376797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Programme Partnership – Project n°2019-1-SE01-KA201-060604</a:t>
            </a:r>
            <a:endParaRPr lang="fr-FR" sz="1400" i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52197F-7E65-4AC5-9525-D2820C94FEFE}"/>
              </a:ext>
            </a:extLst>
          </p:cNvPr>
          <p:cNvSpPr txBox="1"/>
          <p:nvPr/>
        </p:nvSpPr>
        <p:spPr>
          <a:xfrm>
            <a:off x="0" y="1105270"/>
            <a:ext cx="12192000" cy="55399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fr-FR" sz="3000" b="1" dirty="0">
                <a:solidFill>
                  <a:schemeClr val="bg1"/>
                </a:solidFill>
              </a:rPr>
              <a:t>4. Design </a:t>
            </a:r>
            <a:r>
              <a:rPr lang="fr-FR" sz="3000" b="1" dirty="0" err="1">
                <a:solidFill>
                  <a:schemeClr val="bg1"/>
                </a:solidFill>
              </a:rPr>
              <a:t>your</a:t>
            </a:r>
            <a:r>
              <a:rPr lang="fr-FR" sz="3000" b="1" dirty="0">
                <a:solidFill>
                  <a:schemeClr val="bg1"/>
                </a:solidFill>
              </a:rPr>
              <a:t> Moon camp (</a:t>
            </a:r>
            <a:r>
              <a:rPr lang="fr-FR" sz="3000" b="1" dirty="0" err="1">
                <a:solidFill>
                  <a:schemeClr val="bg1"/>
                </a:solidFill>
              </a:rPr>
              <a:t>extend</a:t>
            </a:r>
            <a:r>
              <a:rPr lang="fr-FR" sz="3000" b="1" dirty="0">
                <a:solidFill>
                  <a:schemeClr val="bg1"/>
                </a:solidFill>
              </a:rPr>
              <a:t>)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72138BC-7293-4400-B330-D17D09A55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887" y="2616903"/>
            <a:ext cx="7242113" cy="356182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3914F87-D716-495F-9007-23ED71F8F67E}"/>
              </a:ext>
            </a:extLst>
          </p:cNvPr>
          <p:cNvSpPr txBox="1"/>
          <p:nvPr/>
        </p:nvSpPr>
        <p:spPr>
          <a:xfrm>
            <a:off x="169085" y="2194526"/>
            <a:ext cx="4402915" cy="3448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ES" sz="1800" b="1" u="sng" spc="-35" dirty="0" err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800" b="1" u="sng" spc="-3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u="sng" spc="-35" dirty="0" err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settlers</a:t>
            </a:r>
            <a:r>
              <a:rPr lang="es-ES" sz="1800" b="1" u="sng" spc="-3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u="sng" spc="-35" dirty="0" err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r>
              <a:rPr lang="es-ES" sz="1800" b="1" u="sng" spc="-3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u="sng" spc="-35" dirty="0" err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  <a:r>
              <a:rPr lang="es-ES" sz="1800" b="1" u="sng" spc="-3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u="sng" spc="-35" dirty="0" err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es-ES" sz="1800" b="1" u="sng" spc="-3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ES" sz="1800" b="1" spc="-3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600" b="1" spc="-35" dirty="0">
              <a:solidFill>
                <a:srgbClr val="FF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s-ES" sz="1800" b="1" spc="-35" dirty="0" err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absence</a:t>
            </a:r>
            <a:r>
              <a:rPr lang="es-ES" sz="1800" b="1" spc="-3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spc="-35" dirty="0" err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1800" b="1" spc="-3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spc="-35" dirty="0" err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  <a:r>
              <a:rPr lang="es-ES" sz="1800" b="1" spc="-3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spc="-35" dirty="0" err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endParaRPr lang="es-ES" sz="1800" b="1" spc="-35" dirty="0">
              <a:solidFill>
                <a:srgbClr val="FF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endParaRPr lang="fr-FR" sz="1600" b="1" spc="-35" dirty="0">
              <a:solidFill>
                <a:srgbClr val="FF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s-ES" sz="1800" b="1" spc="-3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s-ES" sz="1800" b="1" spc="-35" dirty="0" err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  <a:r>
              <a:rPr lang="es-ES" sz="1800" b="1" spc="-3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sz="1800" b="1" spc="-35" dirty="0" err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800" b="1" spc="-3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spc="-35" dirty="0" err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atmosphere</a:t>
            </a:r>
            <a:endParaRPr lang="es-ES" sz="1800" b="1" spc="-35" dirty="0">
              <a:solidFill>
                <a:srgbClr val="FF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endParaRPr lang="fr-FR" sz="1600" b="1" spc="-35" dirty="0">
              <a:solidFill>
                <a:srgbClr val="FF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s-ES" sz="1800" b="1" spc="-35" dirty="0" err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s-ES" sz="1800" b="1" spc="-3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solar </a:t>
            </a:r>
            <a:r>
              <a:rPr lang="es-ES" sz="1800" b="1" spc="-35" dirty="0" err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radiation</a:t>
            </a:r>
            <a:endParaRPr lang="es-ES" sz="1800" b="1" spc="-35" dirty="0">
              <a:solidFill>
                <a:srgbClr val="FF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endParaRPr lang="fr-FR" sz="1600" b="1" spc="-35" dirty="0">
              <a:solidFill>
                <a:srgbClr val="FF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s-ES" sz="1800" b="1" spc="-3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s-ES" sz="1800" b="1" spc="-35" dirty="0" err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endParaRPr lang="fr-FR" sz="1600" b="1" spc="-35" dirty="0">
              <a:solidFill>
                <a:srgbClr val="FF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7F7F20B-2DCE-47AE-834C-882251330DF6}"/>
              </a:ext>
            </a:extLst>
          </p:cNvPr>
          <p:cNvSpPr txBox="1"/>
          <p:nvPr/>
        </p:nvSpPr>
        <p:spPr>
          <a:xfrm>
            <a:off x="5042264" y="2194526"/>
            <a:ext cx="6980652" cy="39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ES" sz="1800" b="1" u="sng" spc="-35" dirty="0" err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Moduls</a:t>
            </a:r>
            <a:r>
              <a:rPr lang="es-ES" sz="1800" b="1" u="sng" spc="-3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u="sng" spc="-35" dirty="0" err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ES" sz="1800" b="1" u="sng" spc="-3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es-ES" sz="1800" b="1" u="sng" spc="-35" dirty="0" err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es-ES" sz="1800" b="1" u="sng" spc="-35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0386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139</Words>
  <Application>Microsoft Office PowerPoint</Application>
  <PresentationFormat>Grand écran</PresentationFormat>
  <Paragraphs>23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Hind Medium</vt:lpstr>
      <vt:lpstr>Open Sans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 guilleray</dc:creator>
  <cp:lastModifiedBy>Fred guilleray</cp:lastModifiedBy>
  <cp:revision>19</cp:revision>
  <dcterms:created xsi:type="dcterms:W3CDTF">2022-04-03T10:14:59Z</dcterms:created>
  <dcterms:modified xsi:type="dcterms:W3CDTF">2022-07-09T12:20:20Z</dcterms:modified>
</cp:coreProperties>
</file>